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2" r:id="rId14"/>
    <p:sldId id="269" r:id="rId15"/>
    <p:sldId id="270" r:id="rId16"/>
    <p:sldId id="280" r:id="rId17"/>
    <p:sldId id="281" r:id="rId18"/>
    <p:sldId id="282" r:id="rId19"/>
    <p:sldId id="283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4" r:id="rId3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3700171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3743547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2712471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2536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1825452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1885702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743572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793840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1529315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55011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184752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34954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87519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4095439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138296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3563040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4117860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B322B75-8D8B-4C11-8774-FA5E492A8001}" type="datetimeFigureOut">
              <a:rPr lang="ca-ES-Valencia" smtClean="0"/>
              <a:t>13/06/2016</a:t>
            </a:fld>
            <a:endParaRPr lang="ca-ES-Valenci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ca-ES-Valenci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94A6F-75A9-471A-B3F6-27027B4C8DF4}" type="slidenum">
              <a:rPr lang="ca-ES-Valencia" smtClean="0"/>
              <a:t>‹Nº›</a:t>
            </a:fld>
            <a:endParaRPr lang="ca-ES-Valencia"/>
          </a:p>
        </p:txBody>
      </p:sp>
    </p:spTree>
    <p:extLst>
      <p:ext uri="{BB962C8B-B14F-4D97-AF65-F5344CB8AC3E}">
        <p14:creationId xmlns:p14="http://schemas.microsoft.com/office/powerpoint/2010/main" val="24398792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a-ES-Valencia" dirty="0" smtClean="0"/>
              <a:t>ABC COMUNICADOR</a:t>
            </a:r>
            <a:endParaRPr lang="ca-ES-Valencia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a-ES-Valencia" dirty="0" smtClean="0"/>
              <a:t>Joaquín Galiana Sanchis</a:t>
            </a:r>
            <a:endParaRPr lang="ca-ES-Valencia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157" y="148282"/>
            <a:ext cx="5848376" cy="346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7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EDITAR: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8097" y="1394436"/>
            <a:ext cx="8723871" cy="490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510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IMPORTAR: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0389" y="1283310"/>
            <a:ext cx="8649730" cy="48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30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Botones: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686" y="1491049"/>
            <a:ext cx="9465276" cy="467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49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CREAR FUNCIONES: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2724" y="1690688"/>
            <a:ext cx="8863914" cy="453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490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FUNCIONES BOTONES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1405" y="1326292"/>
            <a:ext cx="10058400" cy="512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24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FUNCIONES:</a:t>
            </a:r>
            <a:endParaRPr lang="ca-ES-Valencia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dirty="0" smtClean="0"/>
              <a:t>•	Ir al tablero inicial (</a:t>
            </a:r>
            <a:r>
              <a:rPr lang="es-ES" dirty="0" err="1" smtClean="0"/>
              <a:t>go</a:t>
            </a:r>
            <a:r>
              <a:rPr lang="es-ES" dirty="0" smtClean="0"/>
              <a:t> to </a:t>
            </a:r>
            <a:r>
              <a:rPr lang="es-ES" dirty="0" err="1" smtClean="0"/>
              <a:t>initial</a:t>
            </a:r>
            <a:r>
              <a:rPr lang="es-ES" dirty="0" smtClean="0"/>
              <a:t> </a:t>
            </a:r>
            <a:r>
              <a:rPr lang="es-ES" dirty="0" err="1" smtClean="0"/>
              <a:t>Board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r>
              <a:rPr lang="es-ES" dirty="0" smtClean="0"/>
              <a:t>•	Ir al tablero (</a:t>
            </a:r>
            <a:r>
              <a:rPr lang="es-ES" dirty="0" err="1" smtClean="0"/>
              <a:t>go</a:t>
            </a:r>
            <a:r>
              <a:rPr lang="es-ES" dirty="0" smtClean="0"/>
              <a:t> to </a:t>
            </a:r>
            <a:r>
              <a:rPr lang="es-ES" dirty="0" err="1" smtClean="0"/>
              <a:t>board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r>
              <a:rPr lang="es-ES" dirty="0" smtClean="0"/>
              <a:t>•	Decir la frase actual (</a:t>
            </a:r>
            <a:r>
              <a:rPr lang="es-ES" dirty="0" err="1" smtClean="0"/>
              <a:t>Say</a:t>
            </a:r>
            <a:r>
              <a:rPr lang="es-ES" dirty="0" smtClean="0"/>
              <a:t> </a:t>
            </a:r>
            <a:r>
              <a:rPr lang="es-ES" dirty="0" err="1" smtClean="0"/>
              <a:t>current</a:t>
            </a:r>
            <a:r>
              <a:rPr lang="es-ES" dirty="0" smtClean="0"/>
              <a:t> </a:t>
            </a:r>
            <a:r>
              <a:rPr lang="es-ES" dirty="0" err="1" smtClean="0"/>
              <a:t>phrase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r>
              <a:rPr lang="es-ES" dirty="0" smtClean="0"/>
              <a:t>•	Borrar la frase actual (</a:t>
            </a:r>
            <a:r>
              <a:rPr lang="es-ES" dirty="0" err="1" smtClean="0"/>
              <a:t>Delete</a:t>
            </a:r>
            <a:r>
              <a:rPr lang="es-ES" dirty="0" smtClean="0"/>
              <a:t> </a:t>
            </a:r>
            <a:r>
              <a:rPr lang="es-ES" dirty="0" err="1" smtClean="0"/>
              <a:t>current</a:t>
            </a:r>
            <a:r>
              <a:rPr lang="es-ES" dirty="0" smtClean="0"/>
              <a:t> </a:t>
            </a:r>
            <a:r>
              <a:rPr lang="es-ES" dirty="0" err="1" smtClean="0"/>
              <a:t>phrase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r>
              <a:rPr lang="es-ES" dirty="0" smtClean="0"/>
              <a:t>•	Grabar la frase actual (</a:t>
            </a:r>
            <a:r>
              <a:rPr lang="es-ES" dirty="0" err="1" smtClean="0"/>
              <a:t>Save</a:t>
            </a:r>
            <a:r>
              <a:rPr lang="es-ES" dirty="0" smtClean="0"/>
              <a:t> </a:t>
            </a:r>
            <a:r>
              <a:rPr lang="es-ES" dirty="0" err="1" smtClean="0"/>
              <a:t>current</a:t>
            </a:r>
            <a:r>
              <a:rPr lang="es-ES" dirty="0" smtClean="0"/>
              <a:t> </a:t>
            </a:r>
            <a:r>
              <a:rPr lang="es-ES" dirty="0" err="1" smtClean="0"/>
              <a:t>phrase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r>
              <a:rPr lang="es-ES" dirty="0" smtClean="0"/>
              <a:t>•	Aumenta el tamaño de la frase (</a:t>
            </a:r>
            <a:r>
              <a:rPr lang="es-ES" dirty="0" err="1" smtClean="0"/>
              <a:t>Espandi</a:t>
            </a:r>
            <a:r>
              <a:rPr lang="es-ES" dirty="0" smtClean="0"/>
              <a:t> </a:t>
            </a:r>
            <a:r>
              <a:rPr lang="es-ES" dirty="0" err="1" smtClean="0"/>
              <a:t>current</a:t>
            </a:r>
            <a:r>
              <a:rPr lang="es-ES" dirty="0" smtClean="0"/>
              <a:t> </a:t>
            </a:r>
            <a:r>
              <a:rPr lang="es-ES" dirty="0" err="1" smtClean="0"/>
              <a:t>phrase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r>
              <a:rPr lang="es-ES" dirty="0" smtClean="0"/>
              <a:t>•	Cargar la frase (Load </a:t>
            </a:r>
            <a:r>
              <a:rPr lang="es-ES" dirty="0" err="1" smtClean="0"/>
              <a:t>phrase</a:t>
            </a:r>
            <a:r>
              <a:rPr lang="es-ES" dirty="0" smtClean="0"/>
              <a:t>).</a:t>
            </a:r>
          </a:p>
          <a:p>
            <a:pPr marL="0" indent="0">
              <a:buNone/>
            </a:pPr>
            <a:r>
              <a:rPr lang="es-ES" dirty="0" smtClean="0"/>
              <a:t>•	Eliminar el ultimo ítem (</a:t>
            </a:r>
            <a:r>
              <a:rPr lang="es-ES" dirty="0" err="1" smtClean="0"/>
              <a:t>Delete</a:t>
            </a:r>
            <a:r>
              <a:rPr lang="es-ES" dirty="0" smtClean="0"/>
              <a:t> </a:t>
            </a:r>
            <a:r>
              <a:rPr lang="es-ES" dirty="0" err="1" smtClean="0"/>
              <a:t>last</a:t>
            </a:r>
            <a:r>
              <a:rPr lang="es-ES" dirty="0" smtClean="0"/>
              <a:t> ítem).</a:t>
            </a:r>
          </a:p>
          <a:p>
            <a:pPr marL="0" indent="0">
              <a:buNone/>
            </a:pPr>
            <a:r>
              <a:rPr lang="es-ES" dirty="0"/>
              <a:t>•	Ir al tablero anterior (</a:t>
            </a:r>
            <a:r>
              <a:rPr lang="es-ES" dirty="0" err="1"/>
              <a:t>Go</a:t>
            </a:r>
            <a:r>
              <a:rPr lang="es-ES" dirty="0"/>
              <a:t> to previos </a:t>
            </a:r>
            <a:r>
              <a:rPr lang="es-ES" dirty="0" err="1"/>
              <a:t>board</a:t>
            </a:r>
            <a:r>
              <a:rPr lang="es-ES" dirty="0"/>
              <a:t>).</a:t>
            </a:r>
          </a:p>
          <a:p>
            <a:r>
              <a:rPr lang="es-ES" dirty="0"/>
              <a:t>Sistema de emociones (</a:t>
            </a:r>
            <a:r>
              <a:rPr lang="es-ES" dirty="0" err="1"/>
              <a:t>Emotion</a:t>
            </a:r>
            <a:r>
              <a:rPr lang="es-ES" dirty="0"/>
              <a:t> </a:t>
            </a:r>
            <a:r>
              <a:rPr lang="es-ES" dirty="0" err="1"/>
              <a:t>system</a:t>
            </a:r>
            <a:r>
              <a:rPr lang="es-ES" dirty="0"/>
              <a:t>): funciona.</a:t>
            </a:r>
          </a:p>
          <a:p>
            <a:r>
              <a:rPr lang="es-ES" dirty="0"/>
              <a:t>Sistema de salud: se quedo en proyecto.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8849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CREAR NUEVA LIBRERIA, LINEAS Y COLUMNAS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2053" y="1919415"/>
            <a:ext cx="6268995" cy="391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4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CREAR PANTALLAS: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25625"/>
            <a:ext cx="1026640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71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EDITAR CASILLAS CON NOMBRE, IMAGEN, AUDIO Y/O FUNCIÓN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3914" y="1825625"/>
            <a:ext cx="933346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85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SE PUEDEN IMPORTAR DE OTRO: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7014" y="2052638"/>
            <a:ext cx="6359748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83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a-ES-Valencia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OBJETIVO: desarrollar un sistema interoperable, basado en el procesado inteligente de señales fisiológicas, en la comunicación aumentativa, en la expresión de emociones y en la capacidades de interacción de las personas con Parálisis Central </a:t>
            </a:r>
            <a:r>
              <a:rPr lang="es-ES" dirty="0" err="1" smtClean="0"/>
              <a:t>Discinética</a:t>
            </a:r>
            <a:r>
              <a:rPr lang="es-ES" dirty="0" smtClean="0"/>
              <a:t> (DCP), para mejorar su inclusión social, su vida independiente y su calidad de vida.</a:t>
            </a:r>
            <a:endParaRPr lang="ca-ES-Valencia" dirty="0"/>
          </a:p>
        </p:txBody>
      </p:sp>
    </p:spTree>
    <p:extLst>
      <p:ext uri="{BB962C8B-B14F-4D97-AF65-F5344CB8AC3E}">
        <p14:creationId xmlns:p14="http://schemas.microsoft.com/office/powerpoint/2010/main" val="25024808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err="1" smtClean="0"/>
              <a:t>Abrir</a:t>
            </a:r>
            <a:r>
              <a:rPr lang="ca-ES-Valencia" dirty="0" smtClean="0"/>
              <a:t> en la </a:t>
            </a:r>
            <a:r>
              <a:rPr lang="ca-ES-Valencia" dirty="0" err="1" smtClean="0"/>
              <a:t>tablet</a:t>
            </a:r>
            <a:r>
              <a:rPr lang="ca-ES-Valencia" dirty="0" smtClean="0"/>
              <a:t> el ABC COMUNICADOR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25625"/>
            <a:ext cx="10338486" cy="4351338"/>
          </a:xfrm>
        </p:spPr>
      </p:pic>
    </p:spTree>
    <p:extLst>
      <p:ext uri="{BB962C8B-B14F-4D97-AF65-F5344CB8AC3E}">
        <p14:creationId xmlns:p14="http://schemas.microsoft.com/office/powerpoint/2010/main" val="1226330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INICIO: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78" y="2052638"/>
            <a:ext cx="6713219" cy="4195762"/>
          </a:xfrm>
        </p:spPr>
      </p:pic>
    </p:spTree>
    <p:extLst>
      <p:ext uri="{BB962C8B-B14F-4D97-AF65-F5344CB8AC3E}">
        <p14:creationId xmlns:p14="http://schemas.microsoft.com/office/powerpoint/2010/main" val="1294096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SUJETOS: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10447638" cy="4351338"/>
          </a:xfrm>
        </p:spPr>
      </p:pic>
    </p:spTree>
    <p:extLst>
      <p:ext uri="{BB962C8B-B14F-4D97-AF65-F5344CB8AC3E}">
        <p14:creationId xmlns:p14="http://schemas.microsoft.com/office/powerpoint/2010/main" val="1701707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REALIZAR UNA COMUNICACIÓN: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10357022" cy="4351338"/>
          </a:xfrm>
        </p:spPr>
      </p:pic>
    </p:spTree>
    <p:extLst>
      <p:ext uri="{BB962C8B-B14F-4D97-AF65-F5344CB8AC3E}">
        <p14:creationId xmlns:p14="http://schemas.microsoft.com/office/powerpoint/2010/main" val="28297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VERBOS O ACCIONES: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78" y="2052638"/>
            <a:ext cx="6713219" cy="4195762"/>
          </a:xfrm>
        </p:spPr>
      </p:pic>
    </p:spTree>
    <p:extLst>
      <p:ext uri="{BB962C8B-B14F-4D97-AF65-F5344CB8AC3E}">
        <p14:creationId xmlns:p14="http://schemas.microsoft.com/office/powerpoint/2010/main" val="2356230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COMPLEMENTOS: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78" y="2052638"/>
            <a:ext cx="6713219" cy="4195762"/>
          </a:xfrm>
        </p:spPr>
      </p:pic>
    </p:spTree>
    <p:extLst>
      <p:ext uri="{BB962C8B-B14F-4D97-AF65-F5344CB8AC3E}">
        <p14:creationId xmlns:p14="http://schemas.microsoft.com/office/powerpoint/2010/main" val="21345247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FUNCIONES ASUMIDAS: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78" y="2052638"/>
            <a:ext cx="6713219" cy="4195762"/>
          </a:xfrm>
        </p:spPr>
      </p:pic>
    </p:spTree>
    <p:extLst>
      <p:ext uri="{BB962C8B-B14F-4D97-AF65-F5344CB8AC3E}">
        <p14:creationId xmlns:p14="http://schemas.microsoft.com/office/powerpoint/2010/main" val="2712663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GUARDAR FRASES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78" y="2052638"/>
            <a:ext cx="6713219" cy="4195762"/>
          </a:xfrm>
        </p:spPr>
      </p:pic>
    </p:spTree>
    <p:extLst>
      <p:ext uri="{BB962C8B-B14F-4D97-AF65-F5344CB8AC3E}">
        <p14:creationId xmlns:p14="http://schemas.microsoft.com/office/powerpoint/2010/main" val="42500968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ARCHIVOS DE FRASES GUARDADAS: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78" y="2052638"/>
            <a:ext cx="6713219" cy="4195762"/>
          </a:xfrm>
        </p:spPr>
      </p:pic>
    </p:spTree>
    <p:extLst>
      <p:ext uri="{BB962C8B-B14F-4D97-AF65-F5344CB8AC3E}">
        <p14:creationId xmlns:p14="http://schemas.microsoft.com/office/powerpoint/2010/main" val="903328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HASTA LA PRÓXIMA!!</a:t>
            </a:r>
            <a:br>
              <a:rPr lang="ca-ES-Valencia" dirty="0" smtClean="0"/>
            </a:br>
            <a:r>
              <a:rPr lang="ca-ES-Valencia" dirty="0" smtClean="0"/>
              <a:t>MI CORREO ES: ximo.galiana@gmail.com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882" y="2479588"/>
            <a:ext cx="7191632" cy="3715265"/>
          </a:xfrm>
        </p:spPr>
      </p:pic>
    </p:spTree>
    <p:extLst>
      <p:ext uri="{BB962C8B-B14F-4D97-AF65-F5344CB8AC3E}">
        <p14:creationId xmlns:p14="http://schemas.microsoft.com/office/powerpoint/2010/main" val="45550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BENEFICIOS E IMPACTOS:</a:t>
            </a:r>
            <a:endParaRPr lang="ca-ES-Valencia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•	Eficiencia en la comunicación.</a:t>
            </a:r>
          </a:p>
          <a:p>
            <a:pPr marL="0" indent="0">
              <a:buNone/>
            </a:pPr>
            <a:r>
              <a:rPr lang="es-ES" dirty="0" smtClean="0"/>
              <a:t>•	Gestión de emociones.</a:t>
            </a:r>
          </a:p>
          <a:p>
            <a:pPr marL="0" indent="0">
              <a:buNone/>
            </a:pPr>
            <a:r>
              <a:rPr lang="es-ES" dirty="0" smtClean="0"/>
              <a:t>•	Facilitar el aprendizaje.</a:t>
            </a:r>
          </a:p>
          <a:p>
            <a:pPr marL="0" indent="0">
              <a:buNone/>
            </a:pPr>
            <a:r>
              <a:rPr lang="es-ES" dirty="0" smtClean="0"/>
              <a:t>•	Mejora de las terapias de rehabilitación.</a:t>
            </a:r>
          </a:p>
          <a:p>
            <a:pPr marL="0" indent="0">
              <a:buNone/>
            </a:pPr>
            <a:r>
              <a:rPr lang="es-ES" dirty="0" smtClean="0"/>
              <a:t>•	Control más preciso y fiable de la salud.</a:t>
            </a:r>
          </a:p>
          <a:p>
            <a:pPr marL="0" indent="0">
              <a:buNone/>
            </a:pPr>
            <a:r>
              <a:rPr lang="es-ES" dirty="0" smtClean="0"/>
              <a:t>•	Ocio independiente.</a:t>
            </a:r>
          </a:p>
          <a:p>
            <a:pPr marL="0" indent="0">
              <a:buNone/>
            </a:pPr>
            <a:r>
              <a:rPr lang="es-ES" dirty="0" smtClean="0"/>
              <a:t>•	Toma de decisiones.</a:t>
            </a:r>
          </a:p>
          <a:p>
            <a:pPr marL="0" indent="0">
              <a:buNone/>
            </a:pPr>
            <a:r>
              <a:rPr lang="es-ES" dirty="0" smtClean="0"/>
              <a:t>•	Tareas: selección de conceptos, frases y gestión de mensajes.</a:t>
            </a:r>
          </a:p>
          <a:p>
            <a:endParaRPr lang="ca-ES-Valencia" dirty="0"/>
          </a:p>
        </p:txBody>
      </p:sp>
    </p:spTree>
    <p:extLst>
      <p:ext uri="{BB962C8B-B14F-4D97-AF65-F5344CB8AC3E}">
        <p14:creationId xmlns:p14="http://schemas.microsoft.com/office/powerpoint/2010/main" val="3502211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err="1" smtClean="0"/>
              <a:t>Abrimos</a:t>
            </a:r>
            <a:r>
              <a:rPr lang="ca-ES-Valencia" dirty="0" smtClean="0"/>
              <a:t> el programa  en </a:t>
            </a:r>
            <a:r>
              <a:rPr lang="ca-ES-Valencia" dirty="0" err="1" smtClean="0"/>
              <a:t>AbcLibManager</a:t>
            </a:r>
            <a:r>
              <a:rPr lang="ca-ES-Valencia" dirty="0" smtClean="0"/>
              <a:t>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2108" y="1746422"/>
            <a:ext cx="9424087" cy="475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923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Buscamos la librería que tenemos: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31" y="1690688"/>
            <a:ext cx="8789772" cy="4735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5041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Vemos las pantallas que se han realizado: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1492" y="1449859"/>
            <a:ext cx="8344929" cy="472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982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SUSTANTIVOS: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0519" y="1519454"/>
            <a:ext cx="8196649" cy="46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25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ADJETIVOS: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0431" y="1394975"/>
            <a:ext cx="8600303" cy="483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37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-Valencia" dirty="0" smtClean="0"/>
              <a:t>VERBOS:</a:t>
            </a:r>
            <a:endParaRPr lang="ca-ES-Valencia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8097" y="1394436"/>
            <a:ext cx="8270789" cy="464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803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55</TotalTime>
  <Words>168</Words>
  <Application>Microsoft Office PowerPoint</Application>
  <PresentationFormat>Panorámica</PresentationFormat>
  <Paragraphs>49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3" baseType="lpstr">
      <vt:lpstr>Arial</vt:lpstr>
      <vt:lpstr>Century Gothic</vt:lpstr>
      <vt:lpstr>Wingdings 3</vt:lpstr>
      <vt:lpstr>Ion</vt:lpstr>
      <vt:lpstr>ABC COMUNICADOR</vt:lpstr>
      <vt:lpstr>Presentación de PowerPoint</vt:lpstr>
      <vt:lpstr>BENEFICIOS E IMPACTOS:</vt:lpstr>
      <vt:lpstr>Abrimos el programa  en AbcLibManager:</vt:lpstr>
      <vt:lpstr>Buscamos la librería que tenemos:</vt:lpstr>
      <vt:lpstr>Vemos las pantallas que se han realizado:</vt:lpstr>
      <vt:lpstr>SUSTANTIVOS:</vt:lpstr>
      <vt:lpstr>ADJETIVOS:</vt:lpstr>
      <vt:lpstr>VERBOS:</vt:lpstr>
      <vt:lpstr>EDITAR:</vt:lpstr>
      <vt:lpstr>IMPORTAR:</vt:lpstr>
      <vt:lpstr>Botones:</vt:lpstr>
      <vt:lpstr>CREAR FUNCIONES:</vt:lpstr>
      <vt:lpstr>FUNCIONES BOTONES</vt:lpstr>
      <vt:lpstr>FUNCIONES:</vt:lpstr>
      <vt:lpstr>CREAR NUEVA LIBRERIA, LINEAS Y COLUMNAS</vt:lpstr>
      <vt:lpstr>CREAR PANTALLAS:</vt:lpstr>
      <vt:lpstr>EDITAR CASILLAS CON NOMBRE, IMAGEN, AUDIO Y/O FUNCIÓN</vt:lpstr>
      <vt:lpstr>SE PUEDEN IMPORTAR DE OTRO:</vt:lpstr>
      <vt:lpstr>Abrir en la tablet el ABC COMUNICADOR</vt:lpstr>
      <vt:lpstr>INICIO:</vt:lpstr>
      <vt:lpstr>SUJETOS:</vt:lpstr>
      <vt:lpstr>REALIZAR UNA COMUNICACIÓN:</vt:lpstr>
      <vt:lpstr>VERBOS O ACCIONES:</vt:lpstr>
      <vt:lpstr>COMPLEMENTOS:</vt:lpstr>
      <vt:lpstr>FUNCIONES ASUMIDAS:</vt:lpstr>
      <vt:lpstr>GUARDAR FRASES</vt:lpstr>
      <vt:lpstr>ARCHIVOS DE FRASES GUARDADAS:</vt:lpstr>
      <vt:lpstr>HASTA LA PRÓXIMA!! MI CORREO ES: ximo.galiana@gmail.com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ABC COMUNICADOR</dc:title>
  <dc:creator>Ximo</dc:creator>
  <cp:lastModifiedBy>Maria Carmen Cañizares Castillo</cp:lastModifiedBy>
  <cp:revision>11</cp:revision>
  <dcterms:created xsi:type="dcterms:W3CDTF">2016-06-07T15:48:19Z</dcterms:created>
  <dcterms:modified xsi:type="dcterms:W3CDTF">2016-06-13T06:39:33Z</dcterms:modified>
</cp:coreProperties>
</file>